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32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96C-846F-6C46-9203-F3B08BE07EF7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8A63-040A-124C-840D-A77D1F07DCE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96C-846F-6C46-9203-F3B08BE07EF7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8A63-040A-124C-840D-A77D1F07DC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96C-846F-6C46-9203-F3B08BE07EF7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8A63-040A-124C-840D-A77D1F07DC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96C-846F-6C46-9203-F3B08BE07EF7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8A63-040A-124C-840D-A77D1F07DC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96C-846F-6C46-9203-F3B08BE07EF7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8A63-040A-124C-840D-A77D1F07DC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96C-846F-6C46-9203-F3B08BE07EF7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8A63-040A-124C-840D-A77D1F07DC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96C-846F-6C46-9203-F3B08BE07EF7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8A63-040A-124C-840D-A77D1F07DC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96C-846F-6C46-9203-F3B08BE07EF7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8A63-040A-124C-840D-A77D1F07DC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96C-846F-6C46-9203-F3B08BE07EF7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8A63-040A-124C-840D-A77D1F07DC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96C-846F-6C46-9203-F3B08BE07EF7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8A63-040A-124C-840D-A77D1F07DC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96C-846F-6C46-9203-F3B08BE07EF7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8A63-040A-124C-840D-A77D1F07DC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B96C-846F-6C46-9203-F3B08BE07EF7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8A63-040A-124C-840D-A77D1F07DC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683DB96C-846F-6C46-9203-F3B08BE07EF7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6B258A63-040A-124C-840D-A77D1F07DCE3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voision.com/experiments/pi10k" TargetMode="External"/><Relationship Id="rId2" Type="http://schemas.openxmlformats.org/officeDocument/2006/relationships/hyperlink" Target="http://upload.wikimedia.org/wikipedia/commons/4/4a/Pi-unrolled_slow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acts.randomhistory.com/2009/07/03_pi.html" TargetMode="External"/><Relationship Id="rId4" Type="http://schemas.openxmlformats.org/officeDocument/2006/relationships/hyperlink" Target="http://www.angio.net/pi/bigpi.cg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IMPETUS Party Pack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Wonderful World of 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9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List-Group-Label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In </a:t>
            </a:r>
            <a:r>
              <a:rPr lang="pl-PL" dirty="0" err="1" smtClean="0"/>
              <a:t>this</a:t>
            </a:r>
            <a:r>
              <a:rPr lang="pl-PL" dirty="0" smtClean="0"/>
              <a:t> learning </a:t>
            </a:r>
            <a:r>
              <a:rPr lang="pl-PL" dirty="0" err="1" smtClean="0"/>
              <a:t>strategy</a:t>
            </a:r>
            <a:r>
              <a:rPr lang="pl-PL" dirty="0" smtClean="0"/>
              <a:t>,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receive</a:t>
            </a:r>
            <a:r>
              <a:rPr lang="pl-PL" dirty="0" smtClean="0"/>
              <a:t> a </a:t>
            </a:r>
            <a:r>
              <a:rPr lang="pl-PL" dirty="0" err="1" smtClean="0"/>
              <a:t>word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relates</a:t>
            </a:r>
            <a:r>
              <a:rPr lang="pl-PL" dirty="0" smtClean="0"/>
              <a:t> to a </a:t>
            </a:r>
            <a:r>
              <a:rPr lang="pl-PL" dirty="0" err="1" smtClean="0"/>
              <a:t>topic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will</a:t>
            </a:r>
            <a:r>
              <a:rPr lang="pl-PL" dirty="0" smtClean="0"/>
              <a:t> be </a:t>
            </a:r>
            <a:r>
              <a:rPr lang="pl-PL" dirty="0" err="1" smtClean="0"/>
              <a:t>studying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then</a:t>
            </a:r>
            <a:r>
              <a:rPr lang="pl-PL" dirty="0" smtClean="0"/>
              <a:t> </a:t>
            </a:r>
            <a:r>
              <a:rPr lang="pl-PL" dirty="0" err="1" smtClean="0"/>
              <a:t>create</a:t>
            </a:r>
            <a:r>
              <a:rPr lang="pl-PL" dirty="0" smtClean="0"/>
              <a:t> a list of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words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feel</a:t>
            </a:r>
            <a:r>
              <a:rPr lang="pl-PL" dirty="0" smtClean="0"/>
              <a:t> </a:t>
            </a:r>
            <a:r>
              <a:rPr lang="pl-PL" dirty="0" err="1" smtClean="0"/>
              <a:t>relate</a:t>
            </a:r>
            <a:r>
              <a:rPr lang="pl-PL" dirty="0" smtClean="0"/>
              <a:t> to the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word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Once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list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created</a:t>
            </a:r>
            <a:r>
              <a:rPr lang="pl-PL" dirty="0" smtClean="0"/>
              <a:t>,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organize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list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pl-PL" dirty="0" err="1" smtClean="0"/>
              <a:t>categories</a:t>
            </a:r>
            <a:r>
              <a:rPr lang="pl-PL" dirty="0" smtClean="0"/>
              <a:t> of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choosing</a:t>
            </a:r>
            <a:r>
              <a:rPr lang="pl-PL" dirty="0" smtClean="0"/>
              <a:t>.</a:t>
            </a:r>
          </a:p>
          <a:p>
            <a:r>
              <a:rPr lang="pl-PL" dirty="0" smtClean="0"/>
              <a:t>Aim for 3-5 different categories</a:t>
            </a:r>
          </a:p>
        </p:txBody>
      </p:sp>
    </p:spTree>
    <p:extLst>
      <p:ext uri="{BB962C8B-B14F-4D97-AF65-F5344CB8AC3E}">
        <p14:creationId xmlns:p14="http://schemas.microsoft.com/office/powerpoint/2010/main" val="165000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List-Group-Label </a:t>
            </a:r>
            <a:r>
              <a:rPr lang="en-US" dirty="0"/>
              <a:t>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 </a:t>
            </a:r>
            <a:r>
              <a:rPr lang="en-US" dirty="0" smtClean="0"/>
              <a:t>  Given Word: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Measurement</a:t>
            </a:r>
          </a:p>
          <a:p>
            <a:r>
              <a:rPr lang="en-US" dirty="0" smtClean="0"/>
              <a:t>My List: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Categorized: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06220"/>
              </p:ext>
            </p:extLst>
          </p:nvPr>
        </p:nvGraphicFramePr>
        <p:xfrm>
          <a:off x="2420032" y="2578330"/>
          <a:ext cx="5534919" cy="1219200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1442518"/>
                <a:gridCol w="1610223"/>
                <a:gridCol w="1283219"/>
                <a:gridCol w="1198959"/>
              </a:tblGrid>
              <a:tr h="2750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</a:tr>
              <a:tr h="2750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Pound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Width</a:t>
                      </a:r>
                      <a:endParaRPr lang="en-US" sz="1400" dirty="0"/>
                    </a:p>
                  </a:txBody>
                  <a:tcPr/>
                </a:tc>
              </a:tr>
              <a:tr h="2750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Tape measure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circumference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thermometer</a:t>
                      </a:r>
                      <a:endParaRPr lang="en-US" sz="1400" dirty="0"/>
                    </a:p>
                  </a:txBody>
                  <a:tcPr/>
                </a:tc>
              </a:tr>
              <a:tr h="2750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Scale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Radius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kilogram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ruler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530855"/>
              </p:ext>
            </p:extLst>
          </p:nvPr>
        </p:nvGraphicFramePr>
        <p:xfrm>
          <a:off x="3043009" y="3977254"/>
          <a:ext cx="5199470" cy="2753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256"/>
                <a:gridCol w="1844026"/>
                <a:gridCol w="1879188"/>
              </a:tblGrid>
              <a:tr h="55869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Units of Measure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Things</a:t>
                      </a:r>
                      <a:r>
                        <a:rPr lang="en-US" sz="1400" b="1" baseline="0" dirty="0" smtClean="0"/>
                        <a:t> You Measure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Measurement</a:t>
                      </a:r>
                      <a:r>
                        <a:rPr lang="en-US" sz="1400" b="1" baseline="0" dirty="0" smtClean="0"/>
                        <a:t> Tools</a:t>
                      </a:r>
                      <a:endParaRPr lang="en-US" sz="1400" b="1" dirty="0"/>
                    </a:p>
                  </a:txBody>
                  <a:tcPr/>
                </a:tc>
              </a:tr>
              <a:tr h="3223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Tape measure</a:t>
                      </a:r>
                      <a:endParaRPr lang="en-US" dirty="0"/>
                    </a:p>
                  </a:txBody>
                  <a:tcPr/>
                </a:tc>
              </a:tr>
              <a:tr h="3223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scale</a:t>
                      </a:r>
                      <a:endParaRPr lang="en-US" dirty="0"/>
                    </a:p>
                  </a:txBody>
                  <a:tcPr/>
                </a:tc>
              </a:tr>
              <a:tr h="3223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circumference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ruler</a:t>
                      </a:r>
                      <a:endParaRPr lang="en-US" dirty="0"/>
                    </a:p>
                  </a:txBody>
                  <a:tcPr/>
                </a:tc>
              </a:tr>
              <a:tr h="3223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radius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thermometer</a:t>
                      </a:r>
                      <a:endParaRPr lang="en-US" dirty="0"/>
                    </a:p>
                  </a:txBody>
                  <a:tcPr/>
                </a:tc>
              </a:tr>
              <a:tr h="3223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kilogram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cup</a:t>
                      </a:r>
                      <a:endParaRPr lang="en-US" dirty="0"/>
                    </a:p>
                  </a:txBody>
                  <a:tcPr/>
                </a:tc>
              </a:tr>
              <a:tr h="32235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98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List-Group Label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list of words that come to mind when you think of  </a:t>
            </a:r>
            <a:r>
              <a:rPr lang="en-US" dirty="0" smtClean="0">
                <a:solidFill>
                  <a:srgbClr val="FAEA68"/>
                </a:solidFill>
              </a:rPr>
              <a:t>PI </a:t>
            </a:r>
            <a:br>
              <a:rPr lang="en-US" dirty="0" smtClean="0">
                <a:solidFill>
                  <a:srgbClr val="FAEA68"/>
                </a:solidFill>
              </a:rPr>
            </a:br>
            <a:r>
              <a:rPr lang="en-US" dirty="0" smtClean="0">
                <a:solidFill>
                  <a:srgbClr val="FAEA68"/>
                </a:solidFill>
              </a:rPr>
              <a:t/>
            </a:r>
            <a:br>
              <a:rPr lang="en-US" dirty="0" smtClean="0">
                <a:solidFill>
                  <a:srgbClr val="FAEA68"/>
                </a:solidFill>
              </a:rPr>
            </a:br>
            <a:endParaRPr lang="en-US" dirty="0" smtClean="0">
              <a:solidFill>
                <a:srgbClr val="FAEA68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Once you have about 20 words, organize your words into categories of your choosing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What categories did you come up with?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2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 (π) is the ratio of the circumference of a circle to its diameter.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You’ve probably seen the formula: </a:t>
            </a:r>
            <a:r>
              <a:rPr lang="en-US" dirty="0" smtClean="0">
                <a:solidFill>
                  <a:srgbClr val="FAEA68"/>
                </a:solidFill>
              </a:rPr>
              <a:t>	                 c = πd</a:t>
            </a:r>
          </a:p>
          <a:p>
            <a:r>
              <a:rPr lang="en-US" dirty="0" smtClean="0"/>
              <a:t>Well if we solve this for π, we have:               </a:t>
            </a:r>
            <a:r>
              <a:rPr lang="en-US" dirty="0" smtClean="0">
                <a:solidFill>
                  <a:srgbClr val="FAEA68"/>
                </a:solidFill>
              </a:rPr>
              <a:t>π = c/d</a:t>
            </a:r>
          </a:p>
          <a:p>
            <a:r>
              <a:rPr lang="en-US" dirty="0" smtClean="0"/>
              <a:t>Note that no matter what size circle we have, this ratio will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ALWAYS</a:t>
            </a:r>
            <a:r>
              <a:rPr lang="en-US" dirty="0" smtClean="0"/>
              <a:t> be the same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i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08" t="3972" r="24615" b="5344"/>
          <a:stretch/>
        </p:blipFill>
        <p:spPr>
          <a:xfrm>
            <a:off x="131784" y="4984369"/>
            <a:ext cx="1678538" cy="1749322"/>
          </a:xfrm>
          <a:prstGeom prst="rect">
            <a:avLst/>
          </a:prstGeom>
        </p:spPr>
      </p:pic>
      <p:pic>
        <p:nvPicPr>
          <p:cNvPr id="5" name="Picture 4" descr="pi2.gif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84" y="107577"/>
            <a:ext cx="1775011" cy="177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8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Pi (π) is the most recognized mathematical constant in the world.</a:t>
            </a:r>
          </a:p>
          <a:p>
            <a:r>
              <a:rPr lang="en-US" dirty="0" smtClean="0"/>
              <a:t>Memorized digits of pi (or lack thereof) has been used in court to prove/disprove the intelligence of lawyers. </a:t>
            </a:r>
          </a:p>
          <a:p>
            <a:pPr lvl="1"/>
            <a:r>
              <a:rPr lang="en-US" dirty="0" smtClean="0"/>
              <a:t>So memorize those digits!</a:t>
            </a:r>
          </a:p>
          <a:p>
            <a:r>
              <a:rPr lang="en-US" dirty="0" smtClean="0"/>
              <a:t>Pi is an irrational number, so it will never </a:t>
            </a:r>
            <a:r>
              <a:rPr lang="en-US" dirty="0" smtClean="0">
                <a:solidFill>
                  <a:srgbClr val="FAEA68"/>
                </a:solidFill>
              </a:rPr>
              <a:t>terminate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AEA68"/>
                </a:solidFill>
              </a:rPr>
              <a:t>repeat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Computing digits of pi is often used as a stress test for computers – a digital cardiogram!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18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Celebrate Pi 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celebrate Pi day on March 14</a:t>
            </a:r>
            <a:r>
              <a:rPr lang="en-US" baseline="30000" dirty="0" smtClean="0"/>
              <a:t>th</a:t>
            </a:r>
            <a:r>
              <a:rPr lang="en-US" dirty="0" smtClean="0"/>
              <a:t> of every year. This is because the date is 3/14, the first 3 digits of pi.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March 14</a:t>
            </a:r>
            <a:r>
              <a:rPr lang="en-US" baseline="30000" dirty="0" smtClean="0"/>
              <a:t>th</a:t>
            </a:r>
            <a:r>
              <a:rPr lang="en-US" dirty="0" smtClean="0"/>
              <a:t> is also Albert Einstein’s birthday</a:t>
            </a:r>
          </a:p>
          <a:p>
            <a:pPr lvl="1"/>
            <a:r>
              <a:rPr lang="en-US" dirty="0" smtClean="0"/>
              <a:t>What a coincidence!</a:t>
            </a:r>
          </a:p>
          <a:p>
            <a:pPr lvl="1"/>
            <a:r>
              <a:rPr lang="en-US" dirty="0" smtClean="0"/>
              <a:t>Note: March 14</a:t>
            </a:r>
            <a:r>
              <a:rPr lang="en-US" baseline="30000" dirty="0" smtClean="0"/>
              <a:t>th</a:t>
            </a:r>
            <a:r>
              <a:rPr lang="en-US" dirty="0" smtClean="0"/>
              <a:t> is also Matt Fowler’s mom’s birthday!</a:t>
            </a:r>
          </a:p>
          <a:p>
            <a:pPr lvl="2"/>
            <a:r>
              <a:rPr lang="en-US" dirty="0" smtClean="0"/>
              <a:t>And she’s a math teacher!!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8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Explore!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Find a cool animation of </a:t>
            </a:r>
            <a:r>
              <a:rPr lang="en-US" sz="1800" dirty="0"/>
              <a:t>the meaning of pi here:</a:t>
            </a:r>
            <a:br>
              <a:rPr lang="en-US" sz="1800" dirty="0"/>
            </a:br>
            <a:r>
              <a:rPr lang="en-US" sz="1800" dirty="0">
                <a:hlinkClick r:id="rId2"/>
              </a:rPr>
              <a:t>http://upload.wikimedia.org/wikipedia/commons/4/4a/Pi-</a:t>
            </a:r>
            <a:r>
              <a:rPr lang="en-US" sz="1800" dirty="0" smtClean="0">
                <a:hlinkClick r:id="rId2"/>
              </a:rPr>
              <a:t>unrolled_slow.gif</a:t>
            </a:r>
            <a:endParaRPr lang="en-US" sz="1800" dirty="0" smtClean="0"/>
          </a:p>
          <a:p>
            <a:r>
              <a:rPr lang="en-US" sz="1800" dirty="0" smtClean="0"/>
              <a:t>Convert the digits of pi to musical notes and listen to pi here!</a:t>
            </a:r>
            <a:br>
              <a:rPr lang="en-US" sz="1800" dirty="0" smtClean="0"/>
            </a:br>
            <a:r>
              <a:rPr lang="fr-FR" sz="1800" dirty="0">
                <a:hlinkClick r:id="rId3"/>
              </a:rPr>
              <a:t>http://avoision.com/experiments/</a:t>
            </a:r>
            <a:r>
              <a:rPr lang="fr-FR" sz="1800" dirty="0" smtClean="0">
                <a:hlinkClick r:id="rId3"/>
              </a:rPr>
              <a:t>pi10k</a:t>
            </a:r>
            <a:endParaRPr lang="fr-FR" sz="1800" dirty="0" smtClean="0"/>
          </a:p>
          <a:p>
            <a:r>
              <a:rPr lang="en-US" sz="1800" dirty="0" smtClean="0"/>
              <a:t>Find where your birthday, phone number, or lucky number occurs in pi here:</a:t>
            </a:r>
            <a:br>
              <a:rPr lang="en-US" sz="1800" dirty="0" smtClean="0"/>
            </a:br>
            <a:r>
              <a:rPr lang="pl-PL" sz="1800" dirty="0">
                <a:hlinkClick r:id="rId4"/>
              </a:rPr>
              <a:t>http://www.angio.net/pi/</a:t>
            </a:r>
            <a:r>
              <a:rPr lang="pl-PL" sz="1800" dirty="0" smtClean="0">
                <a:hlinkClick r:id="rId4"/>
              </a:rPr>
              <a:t>bigpi.cgi</a:t>
            </a:r>
            <a:endParaRPr lang="pl-PL" sz="1800" dirty="0" smtClean="0"/>
          </a:p>
          <a:p>
            <a:r>
              <a:rPr lang="pl-PL" sz="1800" dirty="0" err="1" smtClean="0"/>
              <a:t>Find</a:t>
            </a:r>
            <a:r>
              <a:rPr lang="pl-PL" sz="1800" dirty="0" smtClean="0"/>
              <a:t> </a:t>
            </a:r>
            <a:r>
              <a:rPr lang="pl-PL" sz="1800" dirty="0" err="1" smtClean="0"/>
              <a:t>fun</a:t>
            </a:r>
            <a:r>
              <a:rPr lang="pl-PL" sz="1800" dirty="0" smtClean="0"/>
              <a:t> </a:t>
            </a:r>
            <a:r>
              <a:rPr lang="pl-PL" sz="1800" dirty="0" err="1" smtClean="0"/>
              <a:t>facts</a:t>
            </a:r>
            <a:r>
              <a:rPr lang="pl-PL" sz="1800" dirty="0" smtClean="0"/>
              <a:t> </a:t>
            </a:r>
            <a:r>
              <a:rPr lang="pl-PL" sz="1800" dirty="0" err="1" smtClean="0"/>
              <a:t>about</a:t>
            </a:r>
            <a:r>
              <a:rPr lang="pl-PL" sz="1800" dirty="0" smtClean="0"/>
              <a:t> pi </a:t>
            </a:r>
            <a:r>
              <a:rPr lang="pl-PL" sz="1800" dirty="0" err="1" smtClean="0"/>
              <a:t>here</a:t>
            </a:r>
            <a:r>
              <a:rPr lang="pl-PL" sz="1800" dirty="0" smtClean="0"/>
              <a:t>:</a:t>
            </a:r>
            <a:r>
              <a:rPr lang="en-US" sz="1800" dirty="0" smtClean="0">
                <a:hlinkClick r:id="rId5"/>
              </a:rPr>
              <a:t>http</a:t>
            </a:r>
            <a:r>
              <a:rPr lang="en-US" sz="1800" dirty="0">
                <a:hlinkClick r:id="rId5"/>
              </a:rPr>
              <a:t>://facts.randomhistory.com/2009/07/</a:t>
            </a:r>
            <a:r>
              <a:rPr lang="en-US" sz="1800" dirty="0" smtClean="0">
                <a:hlinkClick r:id="rId5"/>
              </a:rPr>
              <a:t>03_pi.html</a:t>
            </a: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92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30201</TotalTime>
  <Words>278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Orbit</vt:lpstr>
      <vt:lpstr>IMPETUS Party Pack</vt:lpstr>
      <vt:lpstr>List-Group-Label Strategy</vt:lpstr>
      <vt:lpstr>List-Group-Label Strategy</vt:lpstr>
      <vt:lpstr>List-Group Label Strategy</vt:lpstr>
      <vt:lpstr>What is Pi?</vt:lpstr>
      <vt:lpstr>Some Interesting Facts</vt:lpstr>
      <vt:lpstr>Why Celebrate Pi day?</vt:lpstr>
      <vt:lpstr>Now Explore!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IMPETUS Party Pack</dc:title>
  <dc:creator>Tian Ma</dc:creator>
  <cp:lastModifiedBy>Kathleen R. Kavanagh - kkavanag</cp:lastModifiedBy>
  <cp:revision>15</cp:revision>
  <dcterms:created xsi:type="dcterms:W3CDTF">2015-01-28T17:44:41Z</dcterms:created>
  <dcterms:modified xsi:type="dcterms:W3CDTF">2017-02-28T14:49:27Z</dcterms:modified>
</cp:coreProperties>
</file>