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0" r:id="rId9"/>
    <p:sldId id="266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1" y="-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3DA-CF7D-43A6-BB75-6203B539BD5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7B991B-FC3D-4336-8250-FE40E6A0A1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3DA-CF7D-43A6-BB75-6203B539BD5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91B-FC3D-4336-8250-FE40E6A0A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3DA-CF7D-43A6-BB75-6203B539BD5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91B-FC3D-4336-8250-FE40E6A0A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3DA-CF7D-43A6-BB75-6203B539BD5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91B-FC3D-4336-8250-FE40E6A0A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3DA-CF7D-43A6-BB75-6203B539BD5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91B-FC3D-4336-8250-FE40E6A0A1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3DA-CF7D-43A6-BB75-6203B539BD5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91B-FC3D-4336-8250-FE40E6A0A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3DA-CF7D-43A6-BB75-6203B539BD5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91B-FC3D-4336-8250-FE40E6A0A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3DA-CF7D-43A6-BB75-6203B539BD5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91B-FC3D-4336-8250-FE40E6A0A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3DA-CF7D-43A6-BB75-6203B539BD5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91B-FC3D-4336-8250-FE40E6A0A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3DA-CF7D-43A6-BB75-6203B539BD5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91B-FC3D-4336-8250-FE40E6A0A1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3DA-CF7D-43A6-BB75-6203B539BD5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91B-FC3D-4336-8250-FE40E6A0A1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6553DA-CF7D-43A6-BB75-6203B539BD5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F7B991B-FC3D-4336-8250-FE40E6A0A1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mpetus.clarkson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khanacadem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3Xf5nkQWk9w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mpetus.clarkson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mpetus.clarkson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facebook.com/clarksonimpetus.ic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IMPETUS CHECK-IN Party Pack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96111"/>
            <a:ext cx="4037330" cy="125793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581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can do POW on any computer (or phone) that has internet access!</a:t>
            </a:r>
          </a:p>
          <a:p>
            <a:endParaRPr lang="en-US" dirty="0"/>
          </a:p>
          <a:p>
            <a:r>
              <a:rPr lang="en-US" dirty="0" smtClean="0"/>
              <a:t>Weekly problems remain open so you can go to previous weeks’ questions even if you miss them during that particular week!</a:t>
            </a:r>
          </a:p>
          <a:p>
            <a:endParaRPr lang="en-US" dirty="0"/>
          </a:p>
          <a:p>
            <a:r>
              <a:rPr lang="en-US" dirty="0" smtClean="0"/>
              <a:t>POW usually requires either some investigative research online OR some handwritten calculations (sometimes both!)</a:t>
            </a:r>
          </a:p>
          <a:p>
            <a:endParaRPr lang="en-US" dirty="0"/>
          </a:p>
          <a:p>
            <a:r>
              <a:rPr lang="en-US" dirty="0" smtClean="0"/>
              <a:t>Go to </a:t>
            </a:r>
            <a:r>
              <a:rPr lang="en-US" dirty="0">
                <a:hlinkClick r:id="rId2"/>
              </a:rPr>
              <a:t>the IMPETUS Moodle page</a:t>
            </a:r>
            <a:r>
              <a:rPr lang="en-US" dirty="0"/>
              <a:t> </a:t>
            </a:r>
            <a:r>
              <a:rPr lang="en-US" dirty="0" smtClean="0"/>
              <a:t>and try out this week’s POW!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Khan Academy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KAC can also be done on any computer (or phone) with internet access!</a:t>
            </a:r>
          </a:p>
          <a:p>
            <a:endParaRPr lang="en-US" dirty="0"/>
          </a:p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the Khan Academy site</a:t>
            </a:r>
            <a:r>
              <a:rPr lang="en-US" dirty="0" smtClean="0"/>
              <a:t> and make sure you have set up a profile AND added the IMPETUS course(s) to your account</a:t>
            </a:r>
          </a:p>
          <a:p>
            <a:endParaRPr lang="en-US" dirty="0"/>
          </a:p>
          <a:p>
            <a:r>
              <a:rPr lang="en-US" dirty="0" smtClean="0"/>
              <a:t>Try a few lessons or begin a mission! See if you can level up and earn a few badges!</a:t>
            </a:r>
            <a:endParaRPr lang="en-US" dirty="0"/>
          </a:p>
        </p:txBody>
      </p:sp>
      <p:pic>
        <p:nvPicPr>
          <p:cNvPr id="7170" name="Picture 2" descr="Image result for khan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92" y="5198475"/>
            <a:ext cx="4724400" cy="12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khan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98475"/>
            <a:ext cx="3200399" cy="152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EXPLORE!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involved in the different parts of IMPETUS!</a:t>
            </a:r>
          </a:p>
          <a:p>
            <a:endParaRPr lang="en-US" dirty="0"/>
          </a:p>
          <a:p>
            <a:r>
              <a:rPr lang="en-US" dirty="0" smtClean="0"/>
              <a:t>The more you participate, the more prizes you become eligible for!</a:t>
            </a:r>
          </a:p>
          <a:p>
            <a:endParaRPr lang="en-US" dirty="0"/>
          </a:p>
          <a:p>
            <a:r>
              <a:rPr lang="en-US" dirty="0" smtClean="0"/>
              <a:t>Remember: they all count toward your IMPETUS passport!</a:t>
            </a:r>
            <a:endParaRPr lang="en-US" dirty="0"/>
          </a:p>
        </p:txBody>
      </p:sp>
      <p:pic>
        <p:nvPicPr>
          <p:cNvPr id="6146" name="Picture 2" descr="Image result for gift c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95850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chrome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00600"/>
            <a:ext cx="2284997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priz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33269"/>
            <a:ext cx="260684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IMPETUS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Throughout the year, students are encouraged to participate in the following:</a:t>
            </a:r>
          </a:p>
          <a:p>
            <a:endParaRPr lang="en-US" dirty="0"/>
          </a:p>
          <a:p>
            <a:pPr lvl="1"/>
            <a:r>
              <a:rPr lang="en-US" dirty="0" smtClean="0"/>
              <a:t>Rollercoaster Competition (RCC)</a:t>
            </a:r>
          </a:p>
          <a:p>
            <a:pPr lvl="1"/>
            <a:r>
              <a:rPr lang="en-US" dirty="0" smtClean="0"/>
              <a:t>Clarkson Discovery Challenge (CDC)</a:t>
            </a:r>
          </a:p>
          <a:p>
            <a:pPr lvl="1"/>
            <a:r>
              <a:rPr lang="en-US" dirty="0" smtClean="0"/>
              <a:t>Integrated Clarkson Experience (ICE)</a:t>
            </a:r>
          </a:p>
          <a:p>
            <a:pPr lvl="1"/>
            <a:r>
              <a:rPr lang="en-US" dirty="0" smtClean="0"/>
              <a:t>Problem of the Week (POW)</a:t>
            </a:r>
          </a:p>
          <a:p>
            <a:pPr lvl="1"/>
            <a:r>
              <a:rPr lang="en-US" dirty="0" smtClean="0"/>
              <a:t>Khan Academy Challenge (KAC)</a:t>
            </a:r>
          </a:p>
          <a:p>
            <a:pPr lvl="1"/>
            <a:r>
              <a:rPr lang="en-US" dirty="0" smtClean="0"/>
              <a:t>Clarkson Campus visits</a:t>
            </a:r>
          </a:p>
          <a:p>
            <a:pPr lvl="1"/>
            <a:r>
              <a:rPr lang="en-US" dirty="0" smtClean="0"/>
              <a:t>After-school program</a:t>
            </a:r>
          </a:p>
          <a:p>
            <a:pPr lvl="1"/>
            <a:r>
              <a:rPr lang="en-US" dirty="0" smtClean="0"/>
              <a:t>And much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Rollercoaster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5486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RCC and showcase in April is one of the most popular parts of the IMPETUS program!</a:t>
            </a:r>
          </a:p>
          <a:p>
            <a:pPr lvl="1"/>
            <a:r>
              <a:rPr lang="en-US" dirty="0" smtClean="0">
                <a:hlinkClick r:id="rId2"/>
              </a:rPr>
              <a:t>Watch this video</a:t>
            </a:r>
            <a:r>
              <a:rPr lang="en-US" dirty="0" smtClean="0">
                <a:hlinkClick r:id="rId2"/>
              </a:rPr>
              <a:t>!</a:t>
            </a: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 smtClean="0"/>
              <a:t>The Engineering Workbook is worth 25 points toward your RCC score!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The workbook is also a great guide to help you get started with designing and </a:t>
            </a:r>
            <a:r>
              <a:rPr lang="en-US" dirty="0" smtClean="0"/>
              <a:t>planning </a:t>
            </a:r>
            <a:r>
              <a:rPr lang="en-US" dirty="0" smtClean="0"/>
              <a:t>(engineering!) </a:t>
            </a:r>
            <a:r>
              <a:rPr lang="en-US" dirty="0" smtClean="0"/>
              <a:t>your </a:t>
            </a:r>
            <a:r>
              <a:rPr lang="en-US" dirty="0" smtClean="0"/>
              <a:t>coaster</a:t>
            </a:r>
          </a:p>
          <a:p>
            <a:endParaRPr lang="en-US" dirty="0"/>
          </a:p>
          <a:p>
            <a:r>
              <a:rPr lang="en-US" dirty="0" smtClean="0"/>
              <a:t>Have you started it yet?</a:t>
            </a:r>
          </a:p>
          <a:p>
            <a:endParaRPr lang="en-US" dirty="0"/>
          </a:p>
        </p:txBody>
      </p:sp>
      <p:pic>
        <p:nvPicPr>
          <p:cNvPr id="1026" name="Picture 2" descr="http://web2.clarkson.edu/projects/impetus/images/galleries/Roller%20Coaster%20Design%20Competition/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352800" cy="22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9" t="25018" r="53376" b="10653"/>
          <a:stretch/>
        </p:blipFill>
        <p:spPr bwMode="auto">
          <a:xfrm>
            <a:off x="6477000" y="4308764"/>
            <a:ext cx="167640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6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the RCC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If you haven’t already, go </a:t>
            </a:r>
            <a:r>
              <a:rPr lang="en-US" dirty="0"/>
              <a:t>to </a:t>
            </a:r>
            <a:r>
              <a:rPr lang="en-US" dirty="0">
                <a:hlinkClick r:id="rId2"/>
              </a:rPr>
              <a:t>the IMPETUS Moodle page</a:t>
            </a:r>
            <a:r>
              <a:rPr lang="en-US" dirty="0"/>
              <a:t> and </a:t>
            </a:r>
            <a:r>
              <a:rPr lang="en-US" dirty="0" smtClean="0"/>
              <a:t>locate the Engineering Workbook course!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Once you’ve found it, complete</a:t>
            </a:r>
            <a:r>
              <a:rPr lang="en-US" dirty="0"/>
              <a:t>: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“How to use the Engineering Workbook</a:t>
            </a:r>
            <a:r>
              <a:rPr lang="en-US" dirty="0" smtClean="0"/>
              <a:t>”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“Judging Criteria”</a:t>
            </a:r>
          </a:p>
          <a:p>
            <a:endParaRPr lang="en-US" dirty="0"/>
          </a:p>
          <a:p>
            <a:r>
              <a:rPr lang="en-US" dirty="0" smtClean="0"/>
              <a:t>“Initial Team Registration”</a:t>
            </a:r>
            <a:endParaRPr lang="en-US" dirty="0"/>
          </a:p>
        </p:txBody>
      </p:sp>
      <p:sp>
        <p:nvSpPr>
          <p:cNvPr id="4" name="AutoShape 2" descr="Image result for mood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mood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mood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Clarkson discovery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98534" cy="5010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CDC and </a:t>
            </a:r>
            <a:r>
              <a:rPr lang="en-US" dirty="0"/>
              <a:t>showcase in </a:t>
            </a:r>
            <a:r>
              <a:rPr lang="en-US" dirty="0" smtClean="0"/>
              <a:t>March is another very popular part of IMPETUS!</a:t>
            </a:r>
          </a:p>
          <a:p>
            <a:endParaRPr lang="en-US" dirty="0"/>
          </a:p>
          <a:p>
            <a:r>
              <a:rPr lang="en-US" dirty="0" smtClean="0"/>
              <a:t>CDC motivates students to participate in their own original research – leading to all sorts of interesting projects and outcomes!</a:t>
            </a:r>
          </a:p>
          <a:p>
            <a:endParaRPr lang="en-US" dirty="0"/>
          </a:p>
          <a:p>
            <a:r>
              <a:rPr lang="en-US" dirty="0" smtClean="0"/>
              <a:t>Abstract deadlines are coming up quickly! The first draft is due in December!!!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may contain: 2 people, people smi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61" y="4724400"/>
            <a:ext cx="3488266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may contain: 2 people, people smi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38666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If you haven’t already, go to </a:t>
            </a:r>
            <a:r>
              <a:rPr lang="en-US" dirty="0">
                <a:hlinkClick r:id="rId2"/>
              </a:rPr>
              <a:t>the IMPETUS Moodle page</a:t>
            </a:r>
            <a:r>
              <a:rPr lang="en-US" dirty="0"/>
              <a:t> and locate the </a:t>
            </a:r>
            <a:r>
              <a:rPr lang="en-US" dirty="0" smtClean="0"/>
              <a:t>Clarkson Discovery Challenge course</a:t>
            </a:r>
            <a:r>
              <a:rPr lang="en-US" dirty="0"/>
              <a:t>!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Once you’ve found it, </a:t>
            </a:r>
            <a:r>
              <a:rPr lang="en-US" dirty="0" smtClean="0"/>
              <a:t>complete: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“Registration Form”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Download “Research Guide”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Download “Research Worksheet” and fill out the first three sections (Question, Hypothesis, Experiment)</a:t>
            </a:r>
            <a:endParaRPr lang="en-US" dirty="0"/>
          </a:p>
        </p:txBody>
      </p:sp>
      <p:pic>
        <p:nvPicPr>
          <p:cNvPr id="4" name="Picture 8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Your first major task in the CDC is to write an abstract, but that takes a lot of work!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Read through pages 15-18 of the guidebook to understand what an abstract is and what goes into it.</a:t>
            </a:r>
          </a:p>
          <a:p>
            <a:endParaRPr lang="en-US" dirty="0"/>
          </a:p>
          <a:p>
            <a:r>
              <a:rPr lang="en-US" dirty="0" smtClean="0"/>
              <a:t>Filling out the first few sections of the research worksheet is a good start to an abstract – helping you answer some of the major questions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Clarkson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7912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ICE is a part of the IMPETUS program for 10</a:t>
            </a:r>
            <a:r>
              <a:rPr lang="en-US" baseline="30000" dirty="0" smtClean="0"/>
              <a:t>th</a:t>
            </a:r>
            <a:r>
              <a:rPr lang="en-US" dirty="0" smtClean="0"/>
              <a:t>, 11</a:t>
            </a:r>
            <a:r>
              <a:rPr lang="en-US" baseline="30000" dirty="0" smtClean="0"/>
              <a:t>th</a:t>
            </a:r>
            <a:r>
              <a:rPr lang="en-US" dirty="0" smtClean="0"/>
              <a:t>, and 12</a:t>
            </a:r>
            <a:r>
              <a:rPr lang="en-US" baseline="30000" dirty="0" smtClean="0"/>
              <a:t>th</a:t>
            </a:r>
            <a:r>
              <a:rPr lang="en-US" dirty="0" smtClean="0"/>
              <a:t> graders as you get closer to considering life after college</a:t>
            </a:r>
          </a:p>
          <a:p>
            <a:endParaRPr lang="en-US" dirty="0" smtClean="0"/>
          </a:p>
          <a:p>
            <a:r>
              <a:rPr lang="en-US" dirty="0" smtClean="0"/>
              <a:t>Students in ICE are paired with a Clarkson student mentor and can attend special campus visits and tours</a:t>
            </a:r>
          </a:p>
          <a:p>
            <a:pPr lvl="1"/>
            <a:r>
              <a:rPr lang="en-US" dirty="0" smtClean="0"/>
              <a:t>Last </a:t>
            </a:r>
            <a:r>
              <a:rPr lang="en-US" dirty="0"/>
              <a:t>year, we went to Clinton Community College and SUNY </a:t>
            </a:r>
            <a:r>
              <a:rPr lang="en-US" dirty="0" smtClean="0"/>
              <a:t>Plattsburgh!</a:t>
            </a:r>
          </a:p>
          <a:p>
            <a:pPr lvl="1"/>
            <a:endParaRPr lang="en-US" dirty="0"/>
          </a:p>
          <a:p>
            <a:r>
              <a:rPr lang="en-US" dirty="0" smtClean="0"/>
              <a:t>You can learn about upcoming events </a:t>
            </a:r>
            <a:r>
              <a:rPr lang="en-US" dirty="0" smtClean="0">
                <a:hlinkClick r:id="rId2"/>
              </a:rPr>
              <a:t>on our Facebook page</a:t>
            </a:r>
            <a:r>
              <a:rPr lang="en-US" dirty="0" smtClean="0"/>
              <a:t>! Check it out!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 descr="No automatic alt text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61519"/>
            <a:ext cx="2731489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Jump on the ICE Facebook page and friend us!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Find the post for PARTY PACK, and leave a comment about why you want to go to college!</a:t>
            </a:r>
          </a:p>
          <a:p>
            <a:endParaRPr lang="en-US" dirty="0"/>
          </a:p>
          <a:p>
            <a:r>
              <a:rPr lang="en-US" dirty="0" smtClean="0"/>
              <a:t>Already in ICE?! Remember that you can earn points on your </a:t>
            </a:r>
            <a:r>
              <a:rPr lang="en-US" dirty="0" err="1" smtClean="0"/>
              <a:t>ICEport</a:t>
            </a:r>
            <a:r>
              <a:rPr lang="en-US" dirty="0" smtClean="0"/>
              <a:t> for commenting on posts on the ICE </a:t>
            </a:r>
            <a:r>
              <a:rPr lang="en-US" dirty="0"/>
              <a:t>F</a:t>
            </a:r>
            <a:r>
              <a:rPr lang="en-US" dirty="0" smtClean="0"/>
              <a:t>acebook page!!!</a:t>
            </a:r>
          </a:p>
        </p:txBody>
      </p:sp>
    </p:spTree>
    <p:extLst>
      <p:ext uri="{BB962C8B-B14F-4D97-AF65-F5344CB8AC3E}">
        <p14:creationId xmlns:p14="http://schemas.microsoft.com/office/powerpoint/2010/main" val="11989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136</TotalTime>
  <Words>648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IMPETUS CHECK-IN Party Pack</vt:lpstr>
      <vt:lpstr>IMPETUS Program</vt:lpstr>
      <vt:lpstr>Rollercoaster Competition</vt:lpstr>
      <vt:lpstr>Getting started with the RCC</vt:lpstr>
      <vt:lpstr>Clarkson discovery challenge</vt:lpstr>
      <vt:lpstr>Getting started with CDC</vt:lpstr>
      <vt:lpstr>CDC Continued</vt:lpstr>
      <vt:lpstr>Integrated Clarkson Experience</vt:lpstr>
      <vt:lpstr>ICE CONTINUED</vt:lpstr>
      <vt:lpstr>Problem of the week</vt:lpstr>
      <vt:lpstr>Khan Academy Challenge</vt:lpstr>
      <vt:lpstr>GO EXPLORE!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IMPETUS CHECK-IN Party Pack</dc:title>
  <dc:creator>Devin</dc:creator>
  <cp:lastModifiedBy>Devin</cp:lastModifiedBy>
  <cp:revision>12</cp:revision>
  <dcterms:created xsi:type="dcterms:W3CDTF">2017-10-30T15:38:55Z</dcterms:created>
  <dcterms:modified xsi:type="dcterms:W3CDTF">2017-10-31T17:55:29Z</dcterms:modified>
</cp:coreProperties>
</file>